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E95F-A255-47C6-9032-3FF06391B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0F74B-EC41-4159-88E2-209DE7DF1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40E0-2474-46EF-B98D-BF82B36E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85C8A-2B57-4604-8948-2EFE3F16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BB09B-DEBC-4693-A543-27824D64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57C8-32CC-4E30-BAB3-CEEC9B13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21FA8-5129-4744-B7F5-017908906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66DD4-78F6-4489-9024-23518D999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AF126-ADA5-4158-A5F3-4EE3A82FA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78492-92F0-486C-A2D7-9681D233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17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9F8E25-492C-4ADB-B6DF-38198F89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D1F0B-FD22-483E-B5B6-C8BFAA8B5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B2D36-D761-4978-BC5A-D3631B76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95CEE-5B42-4D01-B4BC-3C1DCB04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34C01-263A-4FBD-90C3-1C59AE89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10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A544B-A6CC-495B-88F6-E24D39BB8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BBA07-C7E6-43F1-9654-97AC6E30E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6FC7-85FA-439F-846C-C628CFF8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AFB1F-C739-4FCB-A3E6-90F5AA028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872EF-1C6A-4ADF-88B3-A78DCCBD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09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D427-8C82-444C-BDA6-FFA72DFFD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63C53-D470-4B9A-B6DF-CFF5BF986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1303A-7A63-4885-B9B3-752E9304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60048-E050-4FAF-977B-5DF3867A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AAB8E-0BA3-45D7-8F82-F43BCF4C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60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C00BE-212C-4D57-A9D0-A44B4398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186F1-5EDD-4372-89E9-F2E3CCE46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5F97C-1EB7-49A4-A22F-ED5856C55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1F703-888F-4BEA-99DE-CB85B924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D3E9C-C545-4655-911F-26FBC848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DA9BF-DAF7-40EE-B438-E030C88D4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21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87E4-A286-46CB-A8CE-39350A0F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17D9A-ADDC-4DF9-B6F1-603D99CCB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9E82-6AA5-418C-92F8-4F2E1E71B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E67B6-581F-447A-A6C9-CAC0B7E68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89BC5-5B63-4983-A9A4-5D9826E12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30F41-367C-4ADF-978D-D3482B7D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08892-1FD4-43BA-8B42-8A4B3556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7A836-FF8A-4061-A9D4-A797BDA2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0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3A2E6-DEE4-452C-9007-E6832DF1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37394-2D7C-4036-ABC0-80FDF432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A6C51-6789-4106-93AD-6E85FF30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7BAE3-94E5-42E5-90A6-297FBB06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1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E179D-B979-4EF0-ABA8-16938772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38E81-1582-4065-9F4C-DF3F4B28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F9E2B-E59F-45AC-8DC2-5658D35C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20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882-8987-449A-9829-57F328CB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0628-348C-4566-AA4F-5F764CBB9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F26F7-6C14-4ED4-862C-EB3017867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F7F05-B68B-4860-84F2-B4FF689A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E0326-0B61-4DCA-9D52-DD7C1E31C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34DB5-8E68-4CE2-8284-F353D5FC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1CB03-C63C-4E22-A987-85353AEF8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F033D5-0E30-47FF-A124-0B491F775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F2673-9403-4F10-9944-21B9AD1BC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36F5E-21BD-41C9-B186-38498E646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918C3-A063-4976-A39A-D5992203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04CBA-9AE1-43B0-8485-982B81DB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1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7584EB-5060-48B3-9F69-A623735E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E3E3E-B431-476A-B181-DEFF2D3A6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681B6-0A1E-4B2E-9CC2-1366A3CF4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F13E-5EA5-45FD-8B95-9BE28298699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703D3-B650-40C7-8DAF-3C9B6D185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EDBBA-ADFE-48B3-AEA7-A38B619CF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FEE1-BD3F-4219-8915-D1EF54669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8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A5C040-9742-4FF9-8914-F60B457C2785}"/>
              </a:ext>
            </a:extLst>
          </p:cNvPr>
          <p:cNvSpPr txBox="1"/>
          <p:nvPr/>
        </p:nvSpPr>
        <p:spPr>
          <a:xfrm>
            <a:off x="1026942" y="1443841"/>
            <a:ext cx="10972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SOUTH YORKSHIRE RETROFITTING CAMPAIGN </a:t>
            </a:r>
          </a:p>
          <a:p>
            <a:pPr algn="l"/>
            <a:endParaRPr lang="en-GB" sz="36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Drawn from SCA, GND UK and SL4GND</a:t>
            </a:r>
          </a:p>
          <a:p>
            <a:pPr algn="l"/>
            <a:endParaRPr lang="en-GB" sz="36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Focus on SCR for funding (SEP response)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36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Focus on community-level retrofitting</a:t>
            </a:r>
          </a:p>
        </p:txBody>
      </p:sp>
    </p:spTree>
    <p:extLst>
      <p:ext uri="{BB962C8B-B14F-4D97-AF65-F5344CB8AC3E}">
        <p14:creationId xmlns:p14="http://schemas.microsoft.com/office/powerpoint/2010/main" val="219624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A5C040-9742-4FF9-8914-F60B457C2785}"/>
              </a:ext>
            </a:extLst>
          </p:cNvPr>
          <p:cNvSpPr txBox="1"/>
          <p:nvPr/>
        </p:nvSpPr>
        <p:spPr>
          <a:xfrm>
            <a:off x="937847" y="1587364"/>
            <a:ext cx="1125415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SOUTH YORKSHIRE RETROFITTING CAMPAIGN</a:t>
            </a: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“Shaping the market, building the scale” (WYCA)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36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Priority: from ‘Sheffield’ to South Yorkshire</a:t>
            </a:r>
          </a:p>
          <a:p>
            <a:pPr algn="l"/>
            <a:endParaRPr lang="en-GB" sz="36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Contact: </a:t>
            </a:r>
            <a:r>
              <a:rPr lang="en-GB" sz="3600" b="0" i="0" dirty="0">
                <a:solidFill>
                  <a:srgbClr val="1155CC"/>
                </a:solidFill>
                <a:effectLst/>
                <a:latin typeface="Calibri" panose="020F0502020204030204" pitchFamily="34" charset="0"/>
              </a:rPr>
              <a:t>Vanessa on reflections1471@gmail.com</a:t>
            </a:r>
            <a:endParaRPr lang="en-GB" sz="36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39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A5C040-9742-4FF9-8914-F60B457C2785}"/>
              </a:ext>
            </a:extLst>
          </p:cNvPr>
          <p:cNvSpPr txBox="1"/>
          <p:nvPr/>
        </p:nvSpPr>
        <p:spPr>
          <a:xfrm>
            <a:off x="937847" y="1587364"/>
            <a:ext cx="1125415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0" i="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Boris Johnson speaking at a UN roundtable event on 24 September 2020</a:t>
            </a: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“ </a:t>
            </a:r>
            <a:r>
              <a:rPr lang="en-GB" sz="3600" b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UK may sometimes be accused of lagging </a:t>
            </a:r>
          </a:p>
          <a:p>
            <a:pPr algn="l"/>
            <a:r>
              <a:rPr lang="en-GB" sz="3600" dirty="0">
                <a:solidFill>
                  <a:srgbClr val="222222"/>
                </a:solidFill>
                <a:latin typeface="Arial" panose="020B0604020202020204" pitchFamily="34" charset="0"/>
              </a:rPr>
              <a:t>  </a:t>
            </a:r>
            <a:r>
              <a:rPr lang="en-GB" sz="3600" b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 some things my friends, but we will never be </a:t>
            </a:r>
          </a:p>
          <a:p>
            <a:pPr algn="l"/>
            <a:r>
              <a:rPr lang="en-GB" sz="3600" dirty="0">
                <a:solidFill>
                  <a:srgbClr val="222222"/>
                </a:solidFill>
                <a:latin typeface="Arial" panose="020B0604020202020204" pitchFamily="34" charset="0"/>
              </a:rPr>
              <a:t>  </a:t>
            </a:r>
            <a:r>
              <a:rPr lang="en-GB" sz="3600" b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lagging in lagging </a:t>
            </a:r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”</a:t>
            </a: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434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Senger</dc:creator>
  <cp:lastModifiedBy>Vanessa Senger</cp:lastModifiedBy>
  <cp:revision>1</cp:revision>
  <dcterms:created xsi:type="dcterms:W3CDTF">2020-09-28T07:05:24Z</dcterms:created>
  <dcterms:modified xsi:type="dcterms:W3CDTF">2020-09-28T07:28:31Z</dcterms:modified>
</cp:coreProperties>
</file>